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58" r:id="rId5"/>
    <p:sldId id="261" r:id="rId6"/>
    <p:sldId id="257" r:id="rId7"/>
    <p:sldId id="25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14FA7-5CA9-4319-9C4A-DBD0F5295DD7}" type="datetimeFigureOut">
              <a:rPr lang="it-IT" smtClean="0"/>
              <a:pPr/>
              <a:t>08/07/2011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6FC56-5C42-4A51-AD35-6C49B729B97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8172480" cy="5357850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                         </a:t>
            </a:r>
            <a:r>
              <a:rPr lang="it-IT" sz="2000" dirty="0" smtClean="0"/>
              <a:t>Concetto Lombardo</a:t>
            </a:r>
            <a:br>
              <a:rPr lang="it-IT" sz="2000" dirty="0" smtClean="0"/>
            </a:br>
            <a:r>
              <a:rPr lang="it-IT" sz="2000" dirty="0" smtClean="0"/>
              <a:t>                                                      Governatore 2011-2012</a:t>
            </a:r>
            <a:br>
              <a:rPr lang="it-IT" sz="2000" dirty="0" smtClean="0"/>
            </a:br>
            <a:r>
              <a:rPr lang="it-IT" sz="2000" dirty="0" smtClean="0"/>
              <a:t>                                                 Distretto 2110 Sicilia e Malta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2700" cap="all" dirty="0" smtClean="0"/>
              <a:t>C</a:t>
            </a:r>
            <a:r>
              <a:rPr lang="it-IT" sz="2700" dirty="0" smtClean="0"/>
              <a:t>ommissione Distrettuale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3100" u="sng" dirty="0" smtClean="0"/>
              <a:t> Famiglia del Rotary e Nuove Generazioni</a:t>
            </a:r>
            <a:br>
              <a:rPr lang="it-IT" sz="3100" u="sng" dirty="0" smtClean="0"/>
            </a:br>
            <a:r>
              <a:rPr lang="it-IT" sz="2000" u="sng" dirty="0" smtClean="0"/>
              <a:t/>
            </a:r>
            <a:br>
              <a:rPr lang="it-IT" sz="2000" u="sng" dirty="0" smtClean="0"/>
            </a:br>
            <a:r>
              <a:rPr lang="it-IT" sz="2000" dirty="0" smtClean="0"/>
              <a:t>Carmela </a:t>
            </a:r>
            <a:r>
              <a:rPr lang="it-IT" sz="2000" dirty="0" err="1" smtClean="0"/>
              <a:t>Ricciardello</a:t>
            </a:r>
            <a:r>
              <a:rPr lang="it-IT" sz="2000" dirty="0" smtClean="0"/>
              <a:t> (Club Patti-Terra del </a:t>
            </a:r>
            <a:r>
              <a:rPr lang="it-IT" sz="2000" dirty="0" err="1" smtClean="0"/>
              <a:t>Tindari</a:t>
            </a:r>
            <a:r>
              <a:rPr lang="it-IT" sz="2000" dirty="0" smtClean="0"/>
              <a:t> )</a:t>
            </a:r>
            <a:br>
              <a:rPr lang="it-IT" sz="2000" dirty="0" smtClean="0"/>
            </a:br>
            <a:r>
              <a:rPr lang="it-IT" sz="2000" dirty="0" smtClean="0"/>
              <a:t>Cristina </a:t>
            </a:r>
            <a:r>
              <a:rPr lang="it-IT" sz="2000" smtClean="0"/>
              <a:t>Morrocchi</a:t>
            </a:r>
            <a:r>
              <a:rPr lang="it-IT" sz="2000" dirty="0" smtClean="0"/>
              <a:t> (Club Palermo Est) Vice Presidente</a:t>
            </a:r>
            <a:br>
              <a:rPr lang="it-IT" sz="2000" dirty="0" smtClean="0"/>
            </a:br>
            <a:r>
              <a:rPr lang="it-IT" sz="2000" dirty="0" smtClean="0"/>
              <a:t>Egidio Conforto (Club Taormina)</a:t>
            </a:r>
            <a:br>
              <a:rPr lang="it-IT" sz="2000" dirty="0" smtClean="0"/>
            </a:br>
            <a:r>
              <a:rPr lang="it-IT" sz="2000" dirty="0" smtClean="0"/>
              <a:t>Carlo Fontana (Club Mazara del Vallo)</a:t>
            </a:r>
            <a:br>
              <a:rPr lang="it-IT" sz="2000" dirty="0" smtClean="0"/>
            </a:br>
            <a:r>
              <a:rPr lang="pt-BR" sz="2000" dirty="0" smtClean="0"/>
              <a:t>Francesca Salvia (Club Costa Gaia)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Picture 85" descr="LOGO INTE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26053"/>
            <a:ext cx="2186778" cy="1574187"/>
          </a:xfrm>
          <a:prstGeom prst="rect">
            <a:avLst/>
          </a:prstGeom>
          <a:noFill/>
          <a:effectLst>
            <a:outerShdw dist="12700" algn="ctr" rotWithShape="0">
              <a:schemeClr val="bg1"/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Riconoscimenti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u="sng" dirty="0" smtClean="0"/>
              <a:t>Per il Club:</a:t>
            </a:r>
          </a:p>
          <a:p>
            <a:pPr>
              <a:buNone/>
            </a:pPr>
            <a:r>
              <a:rPr lang="it-IT" dirty="0" smtClean="0"/>
              <a:t>Attestato “ Club Amico delle Nuove Generazioni” sottoscritto dal Governatore.</a:t>
            </a:r>
          </a:p>
          <a:p>
            <a:r>
              <a:rPr lang="it-IT" u="sng" dirty="0" smtClean="0"/>
              <a:t>Per il Rotariano e/o la famiglia che ospita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dirty="0" smtClean="0"/>
              <a:t>Attestato  di merito  sottoscritto dal  Governatore</a:t>
            </a:r>
          </a:p>
          <a:p>
            <a:r>
              <a:rPr lang="it-IT" u="sng" dirty="0" smtClean="0"/>
              <a:t>Per </a:t>
            </a:r>
            <a:r>
              <a:rPr lang="it-IT" u="sng" smtClean="0"/>
              <a:t>lo stagista:</a:t>
            </a:r>
            <a:endParaRPr lang="it-IT" u="sng" dirty="0" smtClean="0"/>
          </a:p>
          <a:p>
            <a:pPr>
              <a:buNone/>
            </a:pPr>
            <a:r>
              <a:rPr lang="it-IT" dirty="0" smtClean="0"/>
              <a:t>Certificato con le competenze acquisite durante l’alta formazione professionale e rotariana, sottoscritto dal Governatore, Presidente Club , presidente Commissione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8172480" cy="5357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1800" dirty="0" smtClean="0"/>
              <a:t> </a:t>
            </a:r>
            <a:br>
              <a:rPr lang="it-IT" sz="18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2000" dirty="0" smtClean="0"/>
              <a:t>Concetto Lombardo</a:t>
            </a:r>
            <a:br>
              <a:rPr lang="it-IT" sz="2000" dirty="0" smtClean="0"/>
            </a:br>
            <a:r>
              <a:rPr lang="it-IT" sz="2000" dirty="0" smtClean="0"/>
              <a:t>Governatore 2011-2012</a:t>
            </a:r>
            <a:br>
              <a:rPr lang="it-IT" sz="2000" dirty="0" smtClean="0"/>
            </a:br>
            <a:r>
              <a:rPr lang="it-IT" sz="2000" dirty="0" smtClean="0"/>
              <a:t>Distretto 2110 Sicilia e Malta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200" dirty="0" smtClean="0"/>
              <a:t>Progetto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SCEGLIERE </a:t>
            </a:r>
            <a:r>
              <a:rPr lang="it-IT" dirty="0" err="1" smtClean="0"/>
              <a:t>DI</a:t>
            </a:r>
            <a:r>
              <a:rPr lang="it-IT" dirty="0" smtClean="0"/>
              <a:t> ESSERE SCELTI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Picture 85" descr="LOGO INTE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26053"/>
            <a:ext cx="2186778" cy="1574187"/>
          </a:xfrm>
          <a:prstGeom prst="rect">
            <a:avLst/>
          </a:prstGeom>
          <a:noFill/>
          <a:effectLst>
            <a:outerShdw dist="12700" algn="ctr" rotWithShape="0">
              <a:schemeClr val="bg1"/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Finalita’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Promuovere il valore dell’appartenenza alla famiglia rotariana </a:t>
            </a:r>
          </a:p>
          <a:p>
            <a:endParaRPr lang="it-IT" dirty="0" smtClean="0"/>
          </a:p>
          <a:p>
            <a:r>
              <a:rPr lang="it-IT" dirty="0" smtClean="0"/>
              <a:t>Fornire opportunità di formazione professionale “ sul campo” alle nuove generazioni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it-IT" sz="1600" b="1" dirty="0" smtClean="0"/>
          </a:p>
          <a:p>
            <a:pPr lvl="0"/>
            <a:r>
              <a:rPr lang="it-IT" sz="2400" b="1" dirty="0" smtClean="0"/>
              <a:t>Promuovere la  “conoscenza” di se stessi, degli altri e  “ l’orgoglio “di appartenenza  alla famiglia rotariana</a:t>
            </a:r>
          </a:p>
          <a:p>
            <a:pPr lvl="0"/>
            <a:endParaRPr lang="it-IT" sz="2400" b="1" dirty="0" smtClean="0"/>
          </a:p>
          <a:p>
            <a:r>
              <a:rPr lang="it-IT" sz="2400" b="1" dirty="0" smtClean="0"/>
              <a:t> Trasmettere  reciprocamente“senso” e “ valori” fra generazioni; </a:t>
            </a:r>
          </a:p>
          <a:p>
            <a:pPr>
              <a:buNone/>
            </a:pPr>
            <a:endParaRPr lang="it-IT" sz="2400" b="1" dirty="0" smtClean="0"/>
          </a:p>
          <a:p>
            <a:pPr lvl="0"/>
            <a:r>
              <a:rPr lang="it-IT" sz="2400" b="1" dirty="0" smtClean="0"/>
              <a:t>Sviluppare una progettualità distrettuale integrata per “</a:t>
            </a:r>
            <a:r>
              <a:rPr lang="it-IT" sz="2400" b="1" dirty="0" err="1" smtClean="0"/>
              <a:t>peer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leaders</a:t>
            </a:r>
            <a:r>
              <a:rPr lang="it-IT" sz="2400" b="1" dirty="0" smtClean="0"/>
              <a:t>”</a:t>
            </a:r>
          </a:p>
          <a:p>
            <a:endParaRPr lang="it-IT" sz="2400" b="1" dirty="0" smtClean="0"/>
          </a:p>
          <a:p>
            <a:pPr lvl="0"/>
            <a:r>
              <a:rPr lang="it-IT" sz="2400" b="1" dirty="0" smtClean="0"/>
              <a:t>Condividere l’esperienza del quotidiano dei Rotariani nel  percorso di formazione umana e professionale delle nuove generazioni.</a:t>
            </a:r>
          </a:p>
          <a:p>
            <a:pPr lvl="0">
              <a:buNone/>
            </a:pPr>
            <a:endParaRPr lang="it-IT" sz="2400" b="1" dirty="0" smtClean="0"/>
          </a:p>
          <a:p>
            <a:pPr>
              <a:buNone/>
            </a:pPr>
            <a:r>
              <a:rPr lang="it-IT" sz="2400" b="1" dirty="0" smtClean="0"/>
              <a:t> </a:t>
            </a:r>
          </a:p>
          <a:p>
            <a:pPr lvl="0">
              <a:buNone/>
            </a:pPr>
            <a:endParaRPr lang="it-IT" b="1" i="1" dirty="0" smtClean="0"/>
          </a:p>
          <a:p>
            <a:pPr lvl="0"/>
            <a:endParaRPr lang="it-IT" b="1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DESTINATARI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ACCOGLIENZA ED INTEGRAZIONE</a:t>
            </a:r>
          </a:p>
          <a:p>
            <a:r>
              <a:rPr lang="it-IT" dirty="0" smtClean="0"/>
              <a:t>Rotariani (disponibili ad accogliere nel proprio luogo di lavoro  uno  o </a:t>
            </a:r>
            <a:r>
              <a:rPr lang="it-IT" smtClean="0"/>
              <a:t>più stagisti)</a:t>
            </a:r>
            <a:endParaRPr lang="it-IT" dirty="0" smtClean="0"/>
          </a:p>
          <a:p>
            <a:r>
              <a:rPr lang="it-IT" dirty="0" smtClean="0"/>
              <a:t>Famiglie dei Rotariani (disponibili , eventualmente, ad ospitare )</a:t>
            </a:r>
          </a:p>
          <a:p>
            <a:r>
              <a:rPr lang="it-IT" dirty="0" smtClean="0"/>
              <a:t>Club Rotary di pertinenza territoriale dello stage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Formazione professionale d’eccellenza:</a:t>
            </a:r>
          </a:p>
          <a:p>
            <a:r>
              <a:rPr lang="it-IT" dirty="0" err="1" smtClean="0"/>
              <a:t>Interactiani</a:t>
            </a:r>
            <a:r>
              <a:rPr lang="it-IT" dirty="0" smtClean="0"/>
              <a:t> (maggiorenni)</a:t>
            </a:r>
          </a:p>
          <a:p>
            <a:r>
              <a:rPr lang="it-IT" dirty="0" err="1" smtClean="0"/>
              <a:t>Rotaractiani</a:t>
            </a:r>
            <a:endParaRPr lang="it-IT" dirty="0" smtClean="0"/>
          </a:p>
          <a:p>
            <a:r>
              <a:rPr lang="it-IT" dirty="0" smtClean="0"/>
              <a:t>Figli/parenti  di Rotariani </a:t>
            </a:r>
          </a:p>
          <a:p>
            <a:r>
              <a:rPr lang="it-IT" dirty="0" smtClean="0"/>
              <a:t>Giovani presentati da un R. C.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Iniziativa congiunta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FAMIGLIA ROTARIANA:</a:t>
            </a:r>
          </a:p>
          <a:p>
            <a:r>
              <a:rPr lang="it-IT" dirty="0" smtClean="0"/>
              <a:t>Rotary </a:t>
            </a:r>
            <a:r>
              <a:rPr lang="it-IT" dirty="0" err="1" smtClean="0"/>
              <a:t>Clubs</a:t>
            </a:r>
            <a:r>
              <a:rPr lang="it-IT" dirty="0" smtClean="0"/>
              <a:t> Distretto 2110 </a:t>
            </a:r>
            <a:r>
              <a:rPr lang="it-IT" dirty="0" err="1" smtClean="0"/>
              <a:t>Sicilia-</a:t>
            </a:r>
            <a:r>
              <a:rPr lang="it-IT" dirty="0" smtClean="0"/>
              <a:t> Malta</a:t>
            </a:r>
          </a:p>
          <a:p>
            <a:r>
              <a:rPr lang="it-IT" dirty="0" err="1" smtClean="0"/>
              <a:t>Rotaract</a:t>
            </a:r>
            <a:r>
              <a:rPr lang="it-IT" dirty="0" smtClean="0"/>
              <a:t> Distretto 2110 </a:t>
            </a:r>
            <a:r>
              <a:rPr lang="it-IT" dirty="0" err="1" smtClean="0"/>
              <a:t>Sicilia-</a:t>
            </a:r>
            <a:r>
              <a:rPr lang="it-IT" dirty="0" smtClean="0"/>
              <a:t> Malta</a:t>
            </a:r>
          </a:p>
          <a:p>
            <a:r>
              <a:rPr lang="it-IT" dirty="0" err="1" smtClean="0"/>
              <a:t>Interact</a:t>
            </a:r>
            <a:r>
              <a:rPr lang="it-IT" dirty="0" smtClean="0"/>
              <a:t> Distretto 2110 </a:t>
            </a:r>
            <a:r>
              <a:rPr lang="it-IT" dirty="0" err="1" smtClean="0"/>
              <a:t>Sicilia-</a:t>
            </a:r>
            <a:r>
              <a:rPr lang="it-IT" dirty="0" smtClean="0"/>
              <a:t> Malta</a:t>
            </a:r>
          </a:p>
          <a:p>
            <a:r>
              <a:rPr lang="it-IT" dirty="0" smtClean="0"/>
              <a:t>Ex </a:t>
            </a:r>
            <a:r>
              <a:rPr lang="it-IT" dirty="0" err="1" smtClean="0"/>
              <a:t>Alumni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Articolazione progettuale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910" y="185736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Maggio- Giugno 2011- Informare e sensibilizzare i Presidenti dei Club a sponsorizzare, adeguatamente, il progetto, designando un referente o una Commissione 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Luglio 2011 – Raccolta da parte di ogni Club dei dati relativi ai :</a:t>
            </a:r>
          </a:p>
          <a:p>
            <a:pPr marL="514350" indent="-514350">
              <a:buNone/>
            </a:pPr>
            <a:r>
              <a:rPr lang="it-IT" dirty="0" smtClean="0"/>
              <a:t>			 1) Rotariani  disponibili ad accogliere a titolo gratuito                         </a:t>
            </a:r>
          </a:p>
          <a:p>
            <a:pPr marL="514350" indent="-514350">
              <a:buNone/>
            </a:pPr>
            <a:r>
              <a:rPr lang="it-IT" dirty="0" smtClean="0"/>
              <a:t>                                  gli stagisti ,nel loro settore professionale.</a:t>
            </a:r>
          </a:p>
          <a:p>
            <a:pPr marL="514350" indent="-514350">
              <a:buNone/>
            </a:pPr>
            <a:r>
              <a:rPr lang="it-IT" dirty="0" smtClean="0"/>
              <a:t>                              2) giovani richiedenti lo stage – indicazione settore                 		      professionale richiesto ed eventuale preferenza territorio del Distretto  </a:t>
            </a:r>
          </a:p>
          <a:p>
            <a:pPr marL="514350" indent="-514350">
              <a:buAutoNum type="arabicPeriod" startAt="3"/>
            </a:pPr>
            <a:r>
              <a:rPr lang="it-IT" dirty="0" smtClean="0"/>
              <a:t>Luglio 2011 – Trasmissione dei dati raccolti negli appositi moduli predisposti dalla Commissione e reperibili nel sito</a:t>
            </a:r>
          </a:p>
          <a:p>
            <a:pPr marL="514350" indent="-514350">
              <a:buNone/>
            </a:pPr>
            <a:r>
              <a:rPr lang="it-IT" dirty="0" smtClean="0"/>
              <a:t>4.     La Commissione esaminerà la documentazione e  metterà in contatto  Rotariani e giovani stagisti per la concreta realizzazione dello stage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Modulistica  Accoglienza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Modulo accoglienza :</a:t>
            </a:r>
          </a:p>
          <a:p>
            <a:pPr>
              <a:buNone/>
            </a:pPr>
            <a:r>
              <a:rPr lang="it-IT" dirty="0" smtClean="0"/>
              <a:t>- Nome del Club;</a:t>
            </a:r>
          </a:p>
          <a:p>
            <a:pPr>
              <a:buNone/>
            </a:pPr>
            <a:r>
              <a:rPr lang="it-IT" dirty="0" smtClean="0"/>
              <a:t>- Classifica o settore  professionale della disponibilità a realizzare stage formativo</a:t>
            </a:r>
          </a:p>
          <a:p>
            <a:pPr>
              <a:buNone/>
            </a:pPr>
            <a:r>
              <a:rPr lang="it-IT" dirty="0" smtClean="0"/>
              <a:t>-Periodo </a:t>
            </a:r>
          </a:p>
          <a:p>
            <a:pPr>
              <a:buNone/>
            </a:pPr>
            <a:r>
              <a:rPr lang="it-IT" dirty="0" smtClean="0"/>
              <a:t>- Sistemazione ( ospite presso famiglia rotariana o scelta autonoma alberghiera )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Modulistica Richiesta Stage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Modulo richiesta :</a:t>
            </a:r>
          </a:p>
          <a:p>
            <a:pPr>
              <a:buNone/>
            </a:pPr>
            <a:r>
              <a:rPr lang="it-IT" dirty="0" smtClean="0"/>
              <a:t>- Curriculum dell’aspirante</a:t>
            </a:r>
          </a:p>
          <a:p>
            <a:pPr>
              <a:buNone/>
            </a:pPr>
            <a:r>
              <a:rPr lang="it-IT" dirty="0" smtClean="0"/>
              <a:t>- Settore professionale richiesto</a:t>
            </a:r>
          </a:p>
          <a:p>
            <a:pPr>
              <a:buNone/>
            </a:pPr>
            <a:r>
              <a:rPr lang="it-IT" dirty="0" smtClean="0"/>
              <a:t>- Tipologia sistemazione di vitto e alloggio</a:t>
            </a:r>
          </a:p>
          <a:p>
            <a:pPr>
              <a:buNone/>
            </a:pPr>
            <a:r>
              <a:rPr lang="it-IT" dirty="0" smtClean="0"/>
              <a:t>- Associazione di appartenenza o nominativo del “Garante Rotariano”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324</Words>
  <Application>Microsoft Office PowerPoint</Application>
  <PresentationFormat>Presentazione su schermo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                               Concetto Lombardo                                                       Governatore 2011-2012                                                  Distretto 2110 Sicilia e Malta  Commissione Distrettuale  Famiglia del Rotary e Nuove Generazioni  Carmela Ricciardello (Club Patti-Terra del Tindari ) Cristina Morrocchi (Club Palermo Est) Vice Presidente Egidio Conforto (Club Taormina) Carlo Fontana (Club Mazara del Vallo) Francesca Salvia (Club Costa Gaia)   </vt:lpstr>
      <vt:lpstr>     Concetto Lombardo Governatore 2011-2012 Distretto 2110 Sicilia e Malta  Progetto  SCEGLIERE DI ESSERE SCELTI </vt:lpstr>
      <vt:lpstr>Finalita’</vt:lpstr>
      <vt:lpstr>Obiettivi</vt:lpstr>
      <vt:lpstr>DESTINATARI</vt:lpstr>
      <vt:lpstr>Iniziativa congiunta</vt:lpstr>
      <vt:lpstr>Articolazione progettuale</vt:lpstr>
      <vt:lpstr>Modulistica  Accoglienza</vt:lpstr>
      <vt:lpstr>Modulistica Richiesta Stage</vt:lpstr>
      <vt:lpstr>Riconoscimenti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Rotarians opportunities stages young training</dc:title>
  <dc:creator>Amministratore</dc:creator>
  <cp:lastModifiedBy>Utente</cp:lastModifiedBy>
  <cp:revision>54</cp:revision>
  <dcterms:created xsi:type="dcterms:W3CDTF">2011-03-17T18:28:32Z</dcterms:created>
  <dcterms:modified xsi:type="dcterms:W3CDTF">2011-07-08T13:36:49Z</dcterms:modified>
</cp:coreProperties>
</file>